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09666-95CF-4D56-80FC-4AA94F07B22C}" v="10" dt="2021-04-15T15:24:49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7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Fobel" userId="6a443942b96b48b6" providerId="LiveId" clId="{C3A09666-95CF-4D56-80FC-4AA94F07B22C}"/>
    <pc:docChg chg="custSel addSld modSld">
      <pc:chgData name="Ryan Fobel" userId="6a443942b96b48b6" providerId="LiveId" clId="{C3A09666-95CF-4D56-80FC-4AA94F07B22C}" dt="2021-04-15T15:25:00.882" v="55" actId="1076"/>
      <pc:docMkLst>
        <pc:docMk/>
      </pc:docMkLst>
      <pc:sldChg chg="addSp delSp modSp new mod">
        <pc:chgData name="Ryan Fobel" userId="6a443942b96b48b6" providerId="LiveId" clId="{C3A09666-95CF-4D56-80FC-4AA94F07B22C}" dt="2021-04-15T15:25:00.882" v="55" actId="1076"/>
        <pc:sldMkLst>
          <pc:docMk/>
          <pc:sldMk cId="2652258289" sldId="261"/>
        </pc:sldMkLst>
        <pc:spChg chg="del">
          <ac:chgData name="Ryan Fobel" userId="6a443942b96b48b6" providerId="LiveId" clId="{C3A09666-95CF-4D56-80FC-4AA94F07B22C}" dt="2021-04-15T15:17:49.644" v="5" actId="478"/>
          <ac:spMkLst>
            <pc:docMk/>
            <pc:sldMk cId="2652258289" sldId="261"/>
            <ac:spMk id="2" creationId="{6CC5A70D-BCC9-4A51-84C6-6F6536A67CB0}"/>
          </ac:spMkLst>
        </pc:spChg>
        <pc:spChg chg="del">
          <ac:chgData name="Ryan Fobel" userId="6a443942b96b48b6" providerId="LiveId" clId="{C3A09666-95CF-4D56-80FC-4AA94F07B22C}" dt="2021-04-15T15:17:49.644" v="5" actId="478"/>
          <ac:spMkLst>
            <pc:docMk/>
            <pc:sldMk cId="2652258289" sldId="261"/>
            <ac:spMk id="3" creationId="{EF9675FA-B584-4EA2-9FF7-8F16542A6427}"/>
          </ac:spMkLst>
        </pc:spChg>
        <pc:grpChg chg="add mod">
          <ac:chgData name="Ryan Fobel" userId="6a443942b96b48b6" providerId="LiveId" clId="{C3A09666-95CF-4D56-80FC-4AA94F07B22C}" dt="2021-04-15T15:25:00.882" v="55" actId="1076"/>
          <ac:grpSpMkLst>
            <pc:docMk/>
            <pc:sldMk cId="2652258289" sldId="261"/>
            <ac:grpSpMk id="16" creationId="{EEC2EB81-EA03-43C4-A829-89FE12DEFC06}"/>
          </ac:grpSpMkLst>
        </pc:grpChg>
        <pc:picChg chg="add del mod ord">
          <ac:chgData name="Ryan Fobel" userId="6a443942b96b48b6" providerId="LiveId" clId="{C3A09666-95CF-4D56-80FC-4AA94F07B22C}" dt="2021-04-15T15:23:51.982" v="40" actId="478"/>
          <ac:picMkLst>
            <pc:docMk/>
            <pc:sldMk cId="2652258289" sldId="261"/>
            <ac:picMk id="5" creationId="{ED45779F-4E39-4256-862B-8B06F67E8103}"/>
          </ac:picMkLst>
        </pc:picChg>
        <pc:picChg chg="add del mod">
          <ac:chgData name="Ryan Fobel" userId="6a443942b96b48b6" providerId="LiveId" clId="{C3A09666-95CF-4D56-80FC-4AA94F07B22C}" dt="2021-04-15T15:23:14.983" v="34" actId="478"/>
          <ac:picMkLst>
            <pc:docMk/>
            <pc:sldMk cId="2652258289" sldId="261"/>
            <ac:picMk id="7" creationId="{6D97D2B2-25F3-4824-91FE-3240A652EE07}"/>
          </ac:picMkLst>
        </pc:picChg>
        <pc:picChg chg="add del mod">
          <ac:chgData name="Ryan Fobel" userId="6a443942b96b48b6" providerId="LiveId" clId="{C3A09666-95CF-4D56-80FC-4AA94F07B22C}" dt="2021-04-15T15:22:32.046" v="25" actId="478"/>
          <ac:picMkLst>
            <pc:docMk/>
            <pc:sldMk cId="2652258289" sldId="261"/>
            <ac:picMk id="9" creationId="{26CF6ECE-197B-488B-877E-75CF4D395D3A}"/>
          </ac:picMkLst>
        </pc:picChg>
        <pc:picChg chg="add mod">
          <ac:chgData name="Ryan Fobel" userId="6a443942b96b48b6" providerId="LiveId" clId="{C3A09666-95CF-4D56-80FC-4AA94F07B22C}" dt="2021-04-15T15:24:49.044" v="53" actId="164"/>
          <ac:picMkLst>
            <pc:docMk/>
            <pc:sldMk cId="2652258289" sldId="261"/>
            <ac:picMk id="11" creationId="{3A33D09B-9960-4376-931D-69D0E21DB248}"/>
          </ac:picMkLst>
        </pc:picChg>
        <pc:picChg chg="add mod">
          <ac:chgData name="Ryan Fobel" userId="6a443942b96b48b6" providerId="LiveId" clId="{C3A09666-95CF-4D56-80FC-4AA94F07B22C}" dt="2021-04-15T15:24:49.044" v="53" actId="164"/>
          <ac:picMkLst>
            <pc:docMk/>
            <pc:sldMk cId="2652258289" sldId="261"/>
            <ac:picMk id="13" creationId="{EA88EFB9-1204-4901-BDD7-8756CB89A1AD}"/>
          </ac:picMkLst>
        </pc:picChg>
        <pc:picChg chg="add mod">
          <ac:chgData name="Ryan Fobel" userId="6a443942b96b48b6" providerId="LiveId" clId="{C3A09666-95CF-4D56-80FC-4AA94F07B22C}" dt="2021-04-15T15:24:49.044" v="53" actId="164"/>
          <ac:picMkLst>
            <pc:docMk/>
            <pc:sldMk cId="2652258289" sldId="261"/>
            <ac:picMk id="15" creationId="{FD9452AE-DDC0-4DA8-B25E-FF11E7D54252}"/>
          </ac:picMkLst>
        </pc:picChg>
        <pc:picChg chg="add del mod">
          <ac:chgData name="Ryan Fobel" userId="6a443942b96b48b6" providerId="LiveId" clId="{C3A09666-95CF-4D56-80FC-4AA94F07B22C}" dt="2021-04-15T15:22:30.555" v="24" actId="478"/>
          <ac:picMkLst>
            <pc:docMk/>
            <pc:sldMk cId="2652258289" sldId="261"/>
            <ac:picMk id="1026" creationId="{292222EA-E54A-4218-AF14-B1AC2CB6B6E0}"/>
          </ac:picMkLst>
        </pc:picChg>
        <pc:picChg chg="add del mod">
          <ac:chgData name="Ryan Fobel" userId="6a443942b96b48b6" providerId="LiveId" clId="{C3A09666-95CF-4D56-80FC-4AA94F07B22C}" dt="2021-04-15T15:22:39.322" v="28" actId="478"/>
          <ac:picMkLst>
            <pc:docMk/>
            <pc:sldMk cId="2652258289" sldId="261"/>
            <ac:picMk id="1028" creationId="{435C25C6-F505-4297-8F97-504F4B0C11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C445-AB65-41F4-8C25-024E58574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CEA8-DC1F-4248-9F41-F83489D4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148AA-8670-4DFA-AD1E-5AF147A8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D65B-85B9-4075-AD6A-06BA4D29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C31EC-6223-48D9-BE5A-4ECF00F8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903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0585-7E8C-4311-90B4-038B26E9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16D12-CAAD-429F-A19A-FB5C3EF7F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54256-A871-4CFD-91B4-FE364BC9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B5180-260C-4523-8B69-716A323B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43E7-FFEC-45AB-9725-17D233D9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32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5BCCB-9B2E-4C27-9047-806F066C6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69C05-9FCC-425E-9FBD-06EA6EBC8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5F33-6412-4892-8ACD-A23986AE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4FAAA-1170-4CF6-ABC3-6343C817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0EA1-76D6-4974-8B9B-CCB3AA6D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2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FBC3-B7D1-4080-9F42-19171DEB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8C5F-E72E-4D96-B7ED-3FDDF92A4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1A6F-E78B-4CDB-BF4A-C7129C04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1A48-7697-4973-B53C-CBB6D73B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E4CD-0570-414D-87B3-F5BB642A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32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4633-9B6F-4D2A-8485-6A97F130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560A1-F4E8-43ED-AEDA-585C4731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B2AEB-C2C2-4250-BF25-BBC57D74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27B7-25FC-44F4-AE2B-5F6F5A74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D4689-D476-4324-B258-1EE24B74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283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2A98-E58E-405B-A146-10EBB200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80A0-DE54-4CD2-A602-B3229C3A2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3297-D119-45FD-B613-6B13CB884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70E39-AE31-4B8B-94CE-47FA11D8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97B0A-1541-4F46-9458-5046289D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BA57-EED6-4B9A-B8E1-0F8CA5CA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34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E132-44AA-4B91-890A-9D16E8FB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69F0F-2F17-42E4-9C2D-569315BE5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D22FF-018E-4B5A-846D-F22F8BD0F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21F94-FED3-4EA7-A9E9-5777396D8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9EC9E-7E02-45D9-A811-956801611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9C33F-0081-4CB7-A64B-EBAE82E6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DEB20-9C65-4D39-B1ED-895B4D48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6E0D1-3131-4359-926C-58E0F751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13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27B7-6641-455A-9260-7E125667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57F2F-6490-4A65-8BC1-89040BA4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516E5-E119-462A-AC2E-93182584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134D-0203-4E08-8FD0-90F36543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79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DCAED-2FC7-496E-BE21-D0B989E1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214A2-FFB8-44ED-BC81-931582C3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74B8A-8E9C-4D18-B970-E11C27E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2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61D0-6D63-460E-879B-B3914BD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A8375-4073-4CC1-97D3-4C1544788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2ECC7-55E4-4C47-B4C8-C80D2E51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F77CA-B7D1-44A3-B04E-AD40D7E2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B64D-1A0F-4F3E-B23E-C8C39843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A18DD-17D2-4E7D-9E6B-FD7F703D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04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46E6-3482-47ED-9558-95297367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4D720-AAD0-4BBE-B85B-12E1B5249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E3D-ADE2-42E3-8EB0-29E1AE393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E31D6-7A41-448A-9593-D79C00D8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EF84F-C6F7-4C27-9512-9D4E1F51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7BE1-B58C-4DF0-A0ED-9FACAF4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453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5FDAB-3757-432F-A580-D447AD17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91CB5-2680-46EA-8E84-04D548C50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B1D9-F4C8-46EA-82DA-918978E58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F6B93-CBC8-48E4-B998-79A5F9FDF24E}" type="datetimeFigureOut">
              <a:rPr lang="en-CA" smtClean="0"/>
              <a:t>2021-04-15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19448-0D11-4D8F-B284-33F9F2FB3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225C-70E8-44BF-BB6A-252310126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85CCE-94B4-4DD4-AEEA-0EC454B12D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31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ylemanna/sniff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9F22B-A969-473E-8C96-D203F085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27" y="3229481"/>
            <a:ext cx="9943045" cy="3317235"/>
          </a:xfrm>
          <a:prstGeom prst="rect">
            <a:avLst/>
          </a:prstGeom>
        </p:spPr>
      </p:pic>
      <p:pic>
        <p:nvPicPr>
          <p:cNvPr id="1026" name="Picture 2" descr="Sniffer prototype mess">
            <a:extLst>
              <a:ext uri="{FF2B5EF4-FFF2-40B4-BE49-F238E27FC236}">
                <a16:creationId xmlns:a16="http://schemas.microsoft.com/office/drawing/2014/main" id="{6E833C8F-499C-4FE0-8738-44703A21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75" y="155541"/>
            <a:ext cx="3073940" cy="30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39373D-6396-44F1-B2BD-2FB52CF96C05}"/>
              </a:ext>
            </a:extLst>
          </p:cNvPr>
          <p:cNvSpPr txBox="1">
            <a:spLocks/>
          </p:cNvSpPr>
          <p:nvPr/>
        </p:nvSpPr>
        <p:spPr>
          <a:xfrm>
            <a:off x="370703" y="311284"/>
            <a:ext cx="7784756" cy="198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Existing project: </a:t>
            </a:r>
            <a:r>
              <a:rPr lang="en-CA" dirty="0">
                <a:hlinkClick r:id="rId4"/>
              </a:rPr>
              <a:t>https://github.com/kylemanna/sniffer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want to adapt into m5stack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would also be cool to make TTGO adapter (budget m5stack)</a:t>
            </a:r>
          </a:p>
        </p:txBody>
      </p:sp>
    </p:spTree>
    <p:extLst>
      <p:ext uri="{BB962C8B-B14F-4D97-AF65-F5344CB8AC3E}">
        <p14:creationId xmlns:p14="http://schemas.microsoft.com/office/powerpoint/2010/main" val="257527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3327A7-45AC-4E65-B6E0-1EE85905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06" y="0"/>
            <a:ext cx="783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4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78FB2-A068-451B-A7CF-E92EC8228C5A}"/>
              </a:ext>
            </a:extLst>
          </p:cNvPr>
          <p:cNvSpPr txBox="1"/>
          <p:nvPr/>
        </p:nvSpPr>
        <p:spPr>
          <a:xfrm>
            <a:off x="3860800" y="15691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https://github.com/ZIOCC/Zio-Qwiic-PM2.5-Air-Quality-Sensor-Adapter-Board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7CAA34-219F-40A1-9684-92A7B9EB1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540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0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9ADA0-56C7-41D9-AC96-C6C8ECB2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0"/>
            <a:ext cx="10033000" cy="444507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3E3189B-748A-40D4-953F-EBA162C3AC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114323"/>
            <a:ext cx="4942439" cy="37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3513E-73D3-4288-AB75-1E6649D64032}"/>
              </a:ext>
            </a:extLst>
          </p:cNvPr>
          <p:cNvSpPr txBox="1"/>
          <p:nvPr/>
        </p:nvSpPr>
        <p:spPr>
          <a:xfrm>
            <a:off x="5830369" y="50427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https://github.com/appsmonkey/air.nodemcu.full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07270-DA74-4C46-92EB-ABC2B5992CC7}"/>
              </a:ext>
            </a:extLst>
          </p:cNvPr>
          <p:cNvSpPr txBox="1"/>
          <p:nvPr/>
        </p:nvSpPr>
        <p:spPr>
          <a:xfrm>
            <a:off x="5830369" y="4686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https://cityos.io/air</a:t>
            </a:r>
          </a:p>
        </p:txBody>
      </p:sp>
    </p:spTree>
    <p:extLst>
      <p:ext uri="{BB962C8B-B14F-4D97-AF65-F5344CB8AC3E}">
        <p14:creationId xmlns:p14="http://schemas.microsoft.com/office/powerpoint/2010/main" val="891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4216-B0DE-4A4D-90A5-606863AD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C82EB-2647-4B2D-BBB5-D1358C52C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1728"/>
            <a:ext cx="6210923" cy="6105256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FD0B184-DA89-48BD-A02D-2A802B42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23" y="0"/>
            <a:ext cx="5981077" cy="33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5E138-92D0-4D5F-A619-F761E0FC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23" y="3301999"/>
            <a:ext cx="5981077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EC2EB81-EA03-43C4-A829-89FE12DEFC06}"/>
              </a:ext>
            </a:extLst>
          </p:cNvPr>
          <p:cNvGrpSpPr/>
          <p:nvPr/>
        </p:nvGrpSpPr>
        <p:grpSpPr>
          <a:xfrm>
            <a:off x="2325836" y="327127"/>
            <a:ext cx="6500029" cy="6357560"/>
            <a:chOff x="1744811" y="365227"/>
            <a:chExt cx="5431885" cy="53128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33D09B-9960-4376-931D-69D0E21DB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4811" y="365228"/>
              <a:ext cx="2784790" cy="31717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88EFB9-1204-4901-BDD7-8756CB89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9601" y="365227"/>
              <a:ext cx="2647095" cy="31717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9452AE-DDC0-4DA8-B25E-FF11E7D5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4811" y="3536993"/>
              <a:ext cx="5431885" cy="2141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25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59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Fobel</dc:creator>
  <cp:lastModifiedBy>Ryan Fobel</cp:lastModifiedBy>
  <cp:revision>5</cp:revision>
  <dcterms:created xsi:type="dcterms:W3CDTF">2021-02-02T00:36:02Z</dcterms:created>
  <dcterms:modified xsi:type="dcterms:W3CDTF">2021-04-15T15:25:11Z</dcterms:modified>
</cp:coreProperties>
</file>